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CA0B8D-39EE-46E6-B078-2C70B5E9C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8" y="1971672"/>
            <a:ext cx="2257425" cy="1733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الفأس الحمراء الفأس الحادة الفأس أدوات البناء, الفأس المرسومة, ريد اكس, فأس  حاد PNG وملف PSD للتحميل مجانا">
            <a:extLst>
              <a:ext uri="{FF2B5EF4-FFF2-40B4-BE49-F238E27FC236}">
                <a16:creationId xmlns:a16="http://schemas.microsoft.com/office/drawing/2014/main" id="{57D4DB14-261C-4276-9D62-35672F447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4456616"/>
            <a:ext cx="2414587" cy="17335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4D6BDE-3712-4E0E-A9F8-D0861C34D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5462" y="1971671"/>
            <a:ext cx="2257425" cy="1704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733FE4-BE7F-4DBF-A5E0-18B4367F80D9}"/>
              </a:ext>
            </a:extLst>
          </p:cNvPr>
          <p:cNvSpPr txBox="1"/>
          <p:nvPr/>
        </p:nvSpPr>
        <p:spPr>
          <a:xfrm>
            <a:off x="4243388" y="942975"/>
            <a:ext cx="612933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استخرج من الصندوق الأدوات الحادة والساخنة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6" name="Picture 12" descr="220 فولت 500 واط الاتحاد الأوروبي موقد كهربائي الحديد موقد لوحة الساخنة  مطبخ المنزل طباخ القهوة سخان الساخنة أدوات الطبخ المنزلية : Amazon.ae:  الأجهزة">
            <a:extLst>
              <a:ext uri="{FF2B5EF4-FFF2-40B4-BE49-F238E27FC236}">
                <a16:creationId xmlns:a16="http://schemas.microsoft.com/office/drawing/2014/main" id="{5BCF2746-695E-478F-9257-08D77B7DF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344" y="1971672"/>
            <a:ext cx="2414587" cy="1704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8" name="Picture 14" descr="ufesa Kettle red 0.5 L | سخانات الماء | محضرات المشروبات الساخنة | الاجهزة  الصغيرة | الاجهزة المنزلية | سمارت باي الأردن">
            <a:extLst>
              <a:ext uri="{FF2B5EF4-FFF2-40B4-BE49-F238E27FC236}">
                <a16:creationId xmlns:a16="http://schemas.microsoft.com/office/drawing/2014/main" id="{C3674691-F990-4A31-A0DE-691AD4B0B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344" y="4456616"/>
            <a:ext cx="2414587" cy="17811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40" name="Picture 16" descr="ALHAFIDH 20L Microwave Oven MWHA-20S4R">
            <a:extLst>
              <a:ext uri="{FF2B5EF4-FFF2-40B4-BE49-F238E27FC236}">
                <a16:creationId xmlns:a16="http://schemas.microsoft.com/office/drawing/2014/main" id="{282F822A-8E67-4188-A6C2-52ACD89D2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393" y="4408988"/>
            <a:ext cx="2426494" cy="17811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8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16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2024-01-16T08:30:14Z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